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59037-49B1-3847-A675-8B900CAF971C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DB72-1BC0-9A47-83B0-C3CBA622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r>
              <a:rPr lang="en-US" smtClean="0"/>
              <a:t>. </a:t>
            </a:r>
            <a:r>
              <a:rPr lang="en-US" b="1" i="1" smtClean="0"/>
              <a:t>Persea</a:t>
            </a:r>
            <a:r>
              <a:rPr lang="en-US" b="1" i="1" dirty="0" smtClean="0"/>
              <a:t> </a:t>
            </a:r>
            <a:r>
              <a:rPr lang="en-US" b="1" i="1" dirty="0" err="1" smtClean="0"/>
              <a:t>americana</a:t>
            </a:r>
            <a:r>
              <a:rPr lang="en-US" b="1" i="1" dirty="0" smtClean="0"/>
              <a:t> </a:t>
            </a:r>
            <a:r>
              <a:rPr lang="en-US" b="1" i="0" dirty="0" smtClean="0"/>
              <a:t>Mill.  </a:t>
            </a:r>
            <a:r>
              <a:rPr lang="en-US" b="0" i="0" dirty="0" smtClean="0"/>
              <a:t>A</a:t>
            </a:r>
            <a:r>
              <a:rPr lang="en-US" dirty="0" smtClean="0"/>
              <a:t>vocado.</a:t>
            </a:r>
            <a:r>
              <a:rPr lang="en-US" baseline="0" dirty="0" smtClean="0"/>
              <a:t>  Inner cells of skin,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27. Avocado.  Oil droplets, typical of fresh avocado,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28. Avocado.  Parenchymal cells with a few oil droplets,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29. Avocado.  Parenchymal cells</a:t>
            </a:r>
            <a:r>
              <a:rPr lang="en-US" baseline="0" dirty="0" smtClean="0"/>
              <a:t> with few oil droplets,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30. Avocado.  Parenchymal cells with numerous oil droplets,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31. Avocado.  Parenchymal cells with numerous oil droplets,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32. Avocado.  Parenchymal cells with numerous oil droplets,</a:t>
            </a:r>
            <a:r>
              <a:rPr lang="en-US" baseline="0" dirty="0" smtClean="0"/>
              <a:t>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ECE6-F5DE-3242-A436-6548FFFAA481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667C-DC39-3C49-B54B-91019C5A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Avocado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6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skin?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oil droplet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w oi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w oil 40X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ocado cells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Macintosh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2016-02-05T16:57:23Z</dcterms:created>
  <dcterms:modified xsi:type="dcterms:W3CDTF">2016-02-05T16:57:56Z</dcterms:modified>
</cp:coreProperties>
</file>